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1" r:id="rId5"/>
    <p:sldId id="264" r:id="rId6"/>
    <p:sldId id="259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hh272695(v=VS.103).aspx" TargetMode="External"/><Relationship Id="rId2" Type="http://schemas.openxmlformats.org/officeDocument/2006/relationships/hyperlink" Target="http://msdn.microsoft.com/en-us/library/vstudio/bb386063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153400" cy="2514600"/>
          </a:xfrm>
        </p:spPr>
        <p:txBody>
          <a:bodyPr>
            <a:normAutofit fontScale="90000"/>
          </a:bodyPr>
          <a:lstStyle/>
          <a:p>
            <a:r>
              <a:rPr lang="en-US" sz="8800" dirty="0" smtClean="0"/>
              <a:t>Visual Studio 2012:</a:t>
            </a:r>
            <a:br>
              <a:rPr lang="en-US" sz="8800" dirty="0" smtClean="0"/>
            </a:br>
            <a:r>
              <a:rPr lang="en-US" sz="6700" dirty="0" smtClean="0"/>
              <a:t>A Complete IDE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dirty="0" smtClean="0"/>
              <a:t>(Debugging &amp; Source Control)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914400"/>
          </a:xfrm>
        </p:spPr>
        <p:txBody>
          <a:bodyPr/>
          <a:lstStyle/>
          <a:p>
            <a:r>
              <a:rPr lang="en-US" sz="2800" dirty="0" smtClean="0"/>
              <a:t>Kevin Howell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25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Visual Studio 2012 IDE </a:t>
            </a:r>
            <a:r>
              <a:rPr lang="en-US" sz="2800" dirty="0" smtClean="0"/>
              <a:t>Basics</a:t>
            </a:r>
            <a:endParaRPr lang="en-US" sz="2800" dirty="0" smtClean="0"/>
          </a:p>
          <a:p>
            <a:r>
              <a:rPr lang="en-US" sz="2800" dirty="0" smtClean="0"/>
              <a:t>Debugging Procedures</a:t>
            </a:r>
          </a:p>
          <a:p>
            <a:r>
              <a:rPr lang="en-US" sz="2800" dirty="0"/>
              <a:t>Create Database </a:t>
            </a:r>
            <a:r>
              <a:rPr lang="en-US" sz="2800" dirty="0" smtClean="0"/>
              <a:t>Project</a:t>
            </a:r>
            <a:endParaRPr lang="en-US" sz="2800" dirty="0" smtClean="0"/>
          </a:p>
          <a:p>
            <a:r>
              <a:rPr lang="en-US" sz="2800" dirty="0" smtClean="0"/>
              <a:t>Source </a:t>
            </a:r>
            <a:r>
              <a:rPr lang="en-US" sz="2800" dirty="0" smtClean="0"/>
              <a:t>Control (TFS)</a:t>
            </a:r>
          </a:p>
          <a:p>
            <a:r>
              <a:rPr lang="en-US" sz="2800" dirty="0" smtClean="0"/>
              <a:t>Schema Compare</a:t>
            </a:r>
            <a:endParaRPr lang="en-US" sz="2800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9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362200"/>
            <a:ext cx="7619999" cy="3763963"/>
          </a:xfrm>
        </p:spPr>
        <p:txBody>
          <a:bodyPr>
            <a:normAutofit/>
          </a:bodyPr>
          <a:lstStyle/>
          <a:p>
            <a:r>
              <a:rPr lang="en-US" dirty="0" smtClean="0"/>
              <a:t>SQL </a:t>
            </a:r>
            <a:r>
              <a:rPr lang="en-US" dirty="0" smtClean="0"/>
              <a:t>Server Object Explorer</a:t>
            </a:r>
          </a:p>
          <a:p>
            <a:pPr lvl="1"/>
            <a:r>
              <a:rPr lang="en-US" sz="2000" dirty="0" smtClean="0"/>
              <a:t>Management Studio functionality integrated in Visual Studio</a:t>
            </a:r>
            <a:endParaRPr lang="en-US" sz="2000" dirty="0"/>
          </a:p>
          <a:p>
            <a:r>
              <a:rPr lang="en-US" dirty="0" smtClean="0"/>
              <a:t>Table </a:t>
            </a:r>
            <a:r>
              <a:rPr lang="en-US" dirty="0" smtClean="0"/>
              <a:t>Designer</a:t>
            </a:r>
          </a:p>
          <a:p>
            <a:pPr lvl="1"/>
            <a:r>
              <a:rPr lang="en-US" sz="2000" dirty="0" smtClean="0"/>
              <a:t>Add/Edit tables in Visual Studio</a:t>
            </a:r>
            <a:endParaRPr lang="en-US" sz="2000" dirty="0"/>
          </a:p>
          <a:p>
            <a:r>
              <a:rPr lang="en-US" dirty="0"/>
              <a:t>Source </a:t>
            </a:r>
            <a:r>
              <a:rPr lang="en-US" dirty="0" smtClean="0"/>
              <a:t>Control Explorer</a:t>
            </a:r>
          </a:p>
          <a:p>
            <a:pPr lvl="1"/>
            <a:r>
              <a:rPr lang="en-US" sz="2000" dirty="0" smtClean="0"/>
              <a:t>Manage solutions and project versions </a:t>
            </a:r>
            <a:endParaRPr lang="en-US" sz="20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 Overview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project with source to make call to database</a:t>
            </a:r>
          </a:p>
          <a:p>
            <a:r>
              <a:rPr lang="en-US" dirty="0" smtClean="0"/>
              <a:t>Connect to target database in SQL Server Object Explorer</a:t>
            </a:r>
          </a:p>
          <a:p>
            <a:r>
              <a:rPr lang="en-US" dirty="0" smtClean="0"/>
              <a:t>Allow SQL/CLR Debugging for the Server instance</a:t>
            </a:r>
          </a:p>
          <a:p>
            <a:r>
              <a:rPr lang="en-US" dirty="0" smtClean="0"/>
              <a:t>Enable SQL Server debugging in the Debug tab of the Properties section of your project</a:t>
            </a:r>
          </a:p>
          <a:p>
            <a:r>
              <a:rPr lang="en-US" dirty="0" smtClean="0"/>
              <a:t>Set the breakpoints in both project code and schema object to evaluate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6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 new project.  Under Other Languages, SQL Server template, select SQL Server Database Project</a:t>
            </a:r>
          </a:p>
          <a:p>
            <a:r>
              <a:rPr lang="en-US" dirty="0" smtClean="0"/>
              <a:t>Follow the wizard to import a database</a:t>
            </a:r>
          </a:p>
          <a:p>
            <a:r>
              <a:rPr lang="en-US" dirty="0" smtClean="0"/>
              <a:t>Under import settings, only check Import Permissions and set the folder structure to Object Type</a:t>
            </a:r>
          </a:p>
          <a:p>
            <a:r>
              <a:rPr lang="en-US" dirty="0" smtClean="0"/>
              <a:t>After import is complete, clean and build the solution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54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 Foundation Server 2012</a:t>
            </a:r>
          </a:p>
          <a:p>
            <a:pPr lvl="1"/>
            <a:r>
              <a:rPr lang="en-US" dirty="0" smtClean="0"/>
              <a:t>Basic Install Requirements:</a:t>
            </a:r>
          </a:p>
          <a:p>
            <a:pPr lvl="2"/>
            <a:r>
              <a:rPr lang="en-US" dirty="0" smtClean="0"/>
              <a:t>SQL Server 2012 or 2008R2 instance</a:t>
            </a:r>
          </a:p>
          <a:p>
            <a:pPr lvl="2"/>
            <a:r>
              <a:rPr lang="en-US" dirty="0" smtClean="0"/>
              <a:t>Full-text Search feature on instance</a:t>
            </a:r>
          </a:p>
          <a:p>
            <a:pPr lvl="1"/>
            <a:r>
              <a:rPr lang="en-US" dirty="0" smtClean="0"/>
              <a:t>Use TFS 2010 for SQL 2008 and earlier</a:t>
            </a:r>
            <a:endParaRPr lang="en-US" dirty="0"/>
          </a:p>
          <a:p>
            <a:r>
              <a:rPr lang="en-US" dirty="0" smtClean="0"/>
              <a:t>Integrates with VS 2012 IDE</a:t>
            </a:r>
            <a:endParaRPr lang="en-US" dirty="0"/>
          </a:p>
          <a:p>
            <a:r>
              <a:rPr lang="en-US" dirty="0" smtClean="0"/>
              <a:t>Complete version control of SQL Schema</a:t>
            </a:r>
          </a:p>
          <a:p>
            <a:r>
              <a:rPr lang="en-US" dirty="0" smtClean="0"/>
              <a:t>Can perform schema comparison &amp; deployment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 under SQL menu in Visual Studio</a:t>
            </a:r>
          </a:p>
          <a:p>
            <a:r>
              <a:rPr lang="en-US" dirty="0" smtClean="0"/>
              <a:t>Much improved in VS 2012</a:t>
            </a:r>
          </a:p>
          <a:p>
            <a:r>
              <a:rPr lang="en-US" dirty="0" smtClean="0"/>
              <a:t>Requires Premium or Ultimate VS</a:t>
            </a:r>
          </a:p>
          <a:p>
            <a:pPr lvl="1"/>
            <a:r>
              <a:rPr lang="en-US" dirty="0" smtClean="0"/>
              <a:t>Same requirement for VS 2010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Compare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Visual Studio </a:t>
            </a:r>
            <a:r>
              <a:rPr lang="en-US" sz="1800" dirty="0"/>
              <a:t>2012 features: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msdn.microsoft.com/en-us/library/vstudio/bb386063.aspx#BKMK_DataAppDev</a:t>
            </a:r>
            <a:endParaRPr lang="en-US" sz="1800" dirty="0"/>
          </a:p>
          <a:p>
            <a:r>
              <a:rPr lang="en-US" sz="1800" dirty="0" smtClean="0"/>
              <a:t>Using </a:t>
            </a:r>
            <a:r>
              <a:rPr lang="en-US" sz="1800" dirty="0"/>
              <a:t>Table Designer: </a:t>
            </a:r>
            <a:r>
              <a:rPr lang="en-US" sz="1800" dirty="0">
                <a:hlinkClick r:id="rId3"/>
              </a:rPr>
              <a:t>http://msdn.microsoft.com/en-us/library/hh272695(v=VS.103).</a:t>
            </a:r>
            <a:r>
              <a:rPr lang="en-US" sz="1800" dirty="0" smtClean="0">
                <a:hlinkClick r:id="rId3"/>
              </a:rPr>
              <a:t>aspx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1967</TotalTime>
  <Words>247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Visual Studio 2012: A Complete IDE (Debugging &amp; Source Control)</vt:lpstr>
      <vt:lpstr>Agenda</vt:lpstr>
      <vt:lpstr>IDE Overview </vt:lpstr>
      <vt:lpstr>Debugging Procedures</vt:lpstr>
      <vt:lpstr>Database Project</vt:lpstr>
      <vt:lpstr>Source Control</vt:lpstr>
      <vt:lpstr>Schema Compare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&amp; XML</dc:title>
  <dc:creator>Kevin</dc:creator>
  <cp:lastModifiedBy>Kevin</cp:lastModifiedBy>
  <cp:revision>26</cp:revision>
  <dcterms:created xsi:type="dcterms:W3CDTF">2012-04-10T01:15:58Z</dcterms:created>
  <dcterms:modified xsi:type="dcterms:W3CDTF">2012-12-12T19:12:20Z</dcterms:modified>
</cp:coreProperties>
</file>